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Сл-Тур МР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190526.4</c:v>
                </c:pt>
                <c:pt idx="1">
                  <c:v>392518.8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Байкаловский МР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160190</c:v>
                </c:pt>
                <c:pt idx="1">
                  <c:v>407487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Ирбитское МО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 formatCode="Основной">
                  <c:v>337073.4</c:v>
                </c:pt>
                <c:pt idx="1">
                  <c:v>818452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Таборинский МР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Лист1!$E$2:$E$3</c:f>
              <c:numCache>
                <c:formatCode>Основной</c:formatCode>
                <c:ptCount val="2"/>
                <c:pt idx="0">
                  <c:v>80241.8</c:v>
                </c:pt>
                <c:pt idx="1">
                  <c:v>171301.2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20576"/>
        <c:axId val="42522112"/>
      </c:barChart>
      <c:catAx>
        <c:axId val="4252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42522112"/>
        <c:crosses val="autoZero"/>
        <c:auto val="1"/>
        <c:lblAlgn val="ctr"/>
        <c:lblOffset val="100"/>
        <c:noMultiLvlLbl val="0"/>
      </c:catAx>
      <c:valAx>
        <c:axId val="42522112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4252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Liberation Serif" pitchFamily="18" charset="0"/>
          <a:ea typeface="Liberation Serif" pitchFamily="18" charset="0"/>
          <a:cs typeface="Liberation Serif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Сл-Тур МР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157579.6</c:v>
                </c:pt>
                <c:pt idx="1">
                  <c:v>431204.8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Байкаловский МР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157610</c:v>
                </c:pt>
                <c:pt idx="1">
                  <c:v>415629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Ирбитское МО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 formatCode="Основной">
                  <c:v>270196.5</c:v>
                </c:pt>
                <c:pt idx="1">
                  <c:v>701807.9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Таборинский МР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01.04.219</c:v>
                </c:pt>
                <c:pt idx="1">
                  <c:v>на 01.07.2019</c:v>
                </c:pt>
              </c:strCache>
            </c:strRef>
          </c:cat>
          <c:val>
            <c:numRef>
              <c:f>Лист1!$E$2:$E$3</c:f>
              <c:numCache>
                <c:formatCode>Основной</c:formatCode>
                <c:ptCount val="2"/>
                <c:pt idx="0">
                  <c:v>71069.2</c:v>
                </c:pt>
                <c:pt idx="1">
                  <c:v>159681.20000000001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72416"/>
        <c:axId val="42578304"/>
      </c:barChart>
      <c:catAx>
        <c:axId val="4257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2578304"/>
        <c:crosses val="autoZero"/>
        <c:auto val="1"/>
        <c:lblAlgn val="ctr"/>
        <c:lblOffset val="100"/>
        <c:noMultiLvlLbl val="0"/>
      </c:catAx>
      <c:valAx>
        <c:axId val="4257830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4257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Liberation Serif" pitchFamily="18" charset="0"/>
          <a:ea typeface="Liberation Serif" pitchFamily="18" charset="0"/>
          <a:cs typeface="Liberation Serif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F56F74-BCEE-4CD6-B002-A14225A447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7EC2E7-4EBD-414C-8B82-DECFB63667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Сравнение доходов бюджета </a:t>
            </a:r>
            <a:r>
              <a:rPr lang="ru-RU" sz="2000" b="1" dirty="0" err="1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Слободо-Туринского</a:t>
            </a: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муниципального района</a:t>
            </a:r>
            <a: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 другими территориями 2019 года</a:t>
            </a:r>
            <a: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en-US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					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831615"/>
              </p:ext>
            </p:extLst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 01</a:t>
                      </a:r>
                      <a:r>
                        <a:rPr lang="en-US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.04.2019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01.07.2019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Слободо-Турински</a:t>
                      </a:r>
                      <a:r>
                        <a:rPr lang="ru-RU" sz="1600" baseline="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190 526,4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431 204,8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Байкаловский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160 190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407 487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Ирбитское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МО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334 073,4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818 452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Таборинский</a:t>
                      </a:r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80 241,8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171 301,2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3861048"/>
          <a:ext cx="82089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Сравнение расходов бюджета </a:t>
            </a:r>
            <a:r>
              <a:rPr lang="ru-RU" sz="2000" b="1" dirty="0" err="1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Слободо-Туринского</a:t>
            </a: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муниципального района</a:t>
            </a:r>
            <a: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 другими территориями 2019 года</a:t>
            </a:r>
            <a: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en-US" sz="20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					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181589"/>
              </p:ext>
            </p:extLst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 01</a:t>
                      </a:r>
                      <a:r>
                        <a:rPr lang="en-US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.04.2019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01.07.2019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Слободо-Турински</a:t>
                      </a:r>
                      <a:r>
                        <a:rPr lang="ru-RU" sz="1600" baseline="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157 573,6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392 518,8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Байкаловский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157 610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415 629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Ирбитское</a:t>
                      </a:r>
                      <a:r>
                        <a:rPr lang="ru-RU" sz="1600" baseline="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МО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270 196,5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701 807,9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Таборинский</a:t>
                      </a:r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 МР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71 069,2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itchFamily="18" charset="0"/>
                          <a:ea typeface="Liberation Serif" pitchFamily="18" charset="0"/>
                          <a:cs typeface="Liberation Serif" pitchFamily="18" charset="0"/>
                        </a:rPr>
                        <a:t>159 681,2</a:t>
                      </a:r>
                      <a:endParaRPr lang="ru-RU" sz="1600" dirty="0">
                        <a:latin typeface="Liberation Serif" pitchFamily="18" charset="0"/>
                        <a:ea typeface="Liberation Serif" pitchFamily="18" charset="0"/>
                        <a:cs typeface="Liberation Serif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3861048"/>
          <a:ext cx="82089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70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Сравнение доходов бюджета Слободо-Туринского муниципального района с другими территориями 2019 года       тыс.рублей</vt:lpstr>
      <vt:lpstr>Сравнение расходов бюджета Слободо-Туринского муниципального района с другими территориями 2019 года       тыс.рублей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доходов бюджета Слободо-Туринского муниципального района с другими территориями 2019 года       тыс.рублей</dc:title>
  <dc:creator>Сергей</dc:creator>
  <cp:lastModifiedBy>пользователь</cp:lastModifiedBy>
  <cp:revision>15</cp:revision>
  <dcterms:created xsi:type="dcterms:W3CDTF">2019-08-21T05:09:02Z</dcterms:created>
  <dcterms:modified xsi:type="dcterms:W3CDTF">2019-12-09T10:18:03Z</dcterms:modified>
</cp:coreProperties>
</file>