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3.3694344163658241E-2"/>
                  <c:y val="-6.98384888710718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1014412.2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59-47DC-91F7-9DEEBD8858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3.2490974729241874E-2"/>
                  <c:y val="3.49192444355359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1016812.2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59-47DC-91F7-9DEEBD88582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Дефицит(-)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2.4067388688327317E-2"/>
                  <c:y val="-4.5395017766196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2400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59-47DC-91F7-9DEEBD8858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182081024"/>
        <c:axId val="182082560"/>
        <c:axId val="0"/>
      </c:bar3DChart>
      <c:catAx>
        <c:axId val="18208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2082560"/>
        <c:crosses val="autoZero"/>
        <c:auto val="1"/>
        <c:lblAlgn val="ctr"/>
        <c:lblOffset val="100"/>
        <c:noMultiLvlLbl val="0"/>
      </c:catAx>
      <c:valAx>
        <c:axId val="1820825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2081024"/>
        <c:crosses val="autoZero"/>
        <c:crossBetween val="between"/>
      </c:valAx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060DCA-F8DB-40C9-B94E-7E9505BE7A1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A94047-9FEF-45D7-91A9-1E40856A5E4B}">
      <dgm:prSet phldrT="[Текст]" custT="1"/>
      <dgm:spPr/>
      <dgm:t>
        <a:bodyPr/>
        <a:lstStyle/>
        <a:p>
          <a:r>
            <a:rPr lang="ru-RU" sz="12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1 октября 2021</a:t>
          </a:r>
          <a:endParaRPr lang="ru-RU" sz="1200" dirty="0"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2CEAA82B-F84D-4FBD-B1E7-3A8349E60802}" type="parTrans" cxnId="{4323C1F9-485E-4C5C-ACD7-E56CD0E7F33F}">
      <dgm:prSet/>
      <dgm:spPr/>
      <dgm:t>
        <a:bodyPr/>
        <a:lstStyle/>
        <a:p>
          <a:endParaRPr lang="ru-RU"/>
        </a:p>
      </dgm:t>
    </dgm:pt>
    <dgm:pt modelId="{C6F5777B-CC2F-4746-8EF0-6C42B9DF0EA3}" type="sibTrans" cxnId="{4323C1F9-485E-4C5C-ACD7-E56CD0E7F33F}">
      <dgm:prSet/>
      <dgm:spPr/>
      <dgm:t>
        <a:bodyPr/>
        <a:lstStyle/>
        <a:p>
          <a:endParaRPr lang="ru-RU"/>
        </a:p>
      </dgm:t>
    </dgm:pt>
    <dgm:pt modelId="{3E640B80-7B5B-43DB-9618-F4E49285A7D1}">
      <dgm:prSet phldrT="[Текст]"/>
      <dgm:spPr/>
      <dgm:t>
        <a:bodyPr/>
        <a:lstStyle/>
        <a:p>
          <a:r>
            <a:rPr lang="ru-RU" smtClean="0"/>
            <a:t> 6 075 912,25</a:t>
          </a:r>
          <a:endParaRPr lang="ru-RU" dirty="0"/>
        </a:p>
      </dgm:t>
    </dgm:pt>
    <dgm:pt modelId="{5DF7C4B3-5056-4420-9104-8FE61B56879D}" type="parTrans" cxnId="{D2EB4AD4-7096-4600-A546-31BCC0276A26}">
      <dgm:prSet/>
      <dgm:spPr/>
      <dgm:t>
        <a:bodyPr/>
        <a:lstStyle/>
        <a:p>
          <a:endParaRPr lang="ru-RU"/>
        </a:p>
      </dgm:t>
    </dgm:pt>
    <dgm:pt modelId="{E34A612B-B8BB-4C38-8FCA-FBF4B90851B2}" type="sibTrans" cxnId="{D2EB4AD4-7096-4600-A546-31BCC0276A26}">
      <dgm:prSet/>
      <dgm:spPr/>
      <dgm:t>
        <a:bodyPr/>
        <a:lstStyle/>
        <a:p>
          <a:endParaRPr lang="ru-RU"/>
        </a:p>
      </dgm:t>
    </dgm:pt>
    <dgm:pt modelId="{C24D6BC3-1204-4705-B633-A67A18F1B4E2}">
      <dgm:prSet phldrT="[Текст]" custT="1"/>
      <dgm:spPr/>
      <dgm:t>
        <a:bodyPr/>
        <a:lstStyle/>
        <a:p>
          <a:r>
            <a:rPr lang="ru-RU" sz="12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31 декабря 2021</a:t>
          </a:r>
          <a:endParaRPr lang="ru-RU" sz="1200" dirty="0"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BABE7851-1371-443B-81C4-2CAA7002F3A4}" type="parTrans" cxnId="{03B5037D-B583-47E8-AF7A-8292247E2ECB}">
      <dgm:prSet/>
      <dgm:spPr/>
      <dgm:t>
        <a:bodyPr/>
        <a:lstStyle/>
        <a:p>
          <a:endParaRPr lang="ru-RU"/>
        </a:p>
      </dgm:t>
    </dgm:pt>
    <dgm:pt modelId="{0F7C3CE2-F0D2-42D1-84D3-A7CCFCC554CA}" type="sibTrans" cxnId="{03B5037D-B583-47E8-AF7A-8292247E2ECB}">
      <dgm:prSet/>
      <dgm:spPr/>
      <dgm:t>
        <a:bodyPr/>
        <a:lstStyle/>
        <a:p>
          <a:endParaRPr lang="ru-RU"/>
        </a:p>
      </dgm:t>
    </dgm:pt>
    <dgm:pt modelId="{17D1845F-2C65-4020-9E2A-AC13EF3F6F7C}">
      <dgm:prSet phldrT="[Текст]"/>
      <dgm:spPr/>
      <dgm:t>
        <a:bodyPr/>
        <a:lstStyle/>
        <a:p>
          <a:r>
            <a:rPr lang="ru-RU" dirty="0" smtClean="0"/>
            <a:t>8 775 912,25</a:t>
          </a:r>
          <a:endParaRPr lang="ru-RU" dirty="0"/>
        </a:p>
      </dgm:t>
    </dgm:pt>
    <dgm:pt modelId="{906ED0DC-ABA6-464A-860F-1BFDADC4586B}" type="parTrans" cxnId="{493D2FC9-1679-4FC7-9BC2-DC75E5281049}">
      <dgm:prSet/>
      <dgm:spPr/>
      <dgm:t>
        <a:bodyPr/>
        <a:lstStyle/>
        <a:p>
          <a:endParaRPr lang="ru-RU"/>
        </a:p>
      </dgm:t>
    </dgm:pt>
    <dgm:pt modelId="{0124F35D-C095-4990-B97F-75F39F393F12}" type="sibTrans" cxnId="{493D2FC9-1679-4FC7-9BC2-DC75E5281049}">
      <dgm:prSet/>
      <dgm:spPr/>
      <dgm:t>
        <a:bodyPr/>
        <a:lstStyle/>
        <a:p>
          <a:endParaRPr lang="ru-RU"/>
        </a:p>
      </dgm:t>
    </dgm:pt>
    <dgm:pt modelId="{BB9C1C00-4A01-4967-A304-CDD84E607192}">
      <dgm:prSet phldrT="[Текст]" custT="1"/>
      <dgm:spPr/>
      <dgm:t>
        <a:bodyPr/>
        <a:lstStyle/>
        <a:p>
          <a:r>
            <a:rPr lang="ru-RU" sz="12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1 апреля 2022</a:t>
          </a:r>
          <a:endParaRPr lang="ru-RU" sz="1200" dirty="0"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C1A436CF-D6AC-49E8-9A52-9621F68342C8}" type="parTrans" cxnId="{37B2A760-301B-46C0-BFB8-EC28074C0DA8}">
      <dgm:prSet/>
      <dgm:spPr/>
      <dgm:t>
        <a:bodyPr/>
        <a:lstStyle/>
        <a:p>
          <a:endParaRPr lang="ru-RU"/>
        </a:p>
      </dgm:t>
    </dgm:pt>
    <dgm:pt modelId="{63A5C70A-CE04-4914-ACD1-FD12874BEFA0}" type="sibTrans" cxnId="{37B2A760-301B-46C0-BFB8-EC28074C0DA8}">
      <dgm:prSet/>
      <dgm:spPr/>
      <dgm:t>
        <a:bodyPr/>
        <a:lstStyle/>
        <a:p>
          <a:endParaRPr lang="ru-RU"/>
        </a:p>
      </dgm:t>
    </dgm:pt>
    <dgm:pt modelId="{DCF83049-1266-4DA1-B73E-4D36E7FB5318}">
      <dgm:prSet phldrT="[Текст]"/>
      <dgm:spPr/>
      <dgm:t>
        <a:bodyPr/>
        <a:lstStyle/>
        <a:p>
          <a:r>
            <a:rPr lang="ru-RU" dirty="0" smtClean="0"/>
            <a:t>20 381 312,25</a:t>
          </a:r>
          <a:endParaRPr lang="ru-RU" dirty="0"/>
        </a:p>
      </dgm:t>
    </dgm:pt>
    <dgm:pt modelId="{465A46E3-F8EA-409B-9006-1DD352B3E246}" type="parTrans" cxnId="{E695F37A-7435-48F0-B54F-0039B868C083}">
      <dgm:prSet/>
      <dgm:spPr/>
      <dgm:t>
        <a:bodyPr/>
        <a:lstStyle/>
        <a:p>
          <a:endParaRPr lang="ru-RU"/>
        </a:p>
      </dgm:t>
    </dgm:pt>
    <dgm:pt modelId="{E0980388-F3F5-4C8D-BAC2-940B3022F448}" type="sibTrans" cxnId="{E695F37A-7435-48F0-B54F-0039B868C083}">
      <dgm:prSet/>
      <dgm:spPr/>
      <dgm:t>
        <a:bodyPr/>
        <a:lstStyle/>
        <a:p>
          <a:endParaRPr lang="ru-RU"/>
        </a:p>
      </dgm:t>
    </dgm:pt>
    <dgm:pt modelId="{96FD4A94-E112-4EC3-8577-D9CAD398D93B}">
      <dgm:prSet custT="1"/>
      <dgm:spPr/>
      <dgm:t>
        <a:bodyPr/>
        <a:lstStyle/>
        <a:p>
          <a:r>
            <a:rPr lang="ru-RU" sz="12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1 июля 2022</a:t>
          </a:r>
          <a:endParaRPr lang="ru-RU" sz="1200" dirty="0"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C2AC678B-FE44-4706-AF58-204E1EF65AEF}" type="parTrans" cxnId="{79DDA050-611E-476C-9BC9-B2A6ACC81886}">
      <dgm:prSet/>
      <dgm:spPr/>
      <dgm:t>
        <a:bodyPr/>
        <a:lstStyle/>
        <a:p>
          <a:endParaRPr lang="ru-RU"/>
        </a:p>
      </dgm:t>
    </dgm:pt>
    <dgm:pt modelId="{27B40AE3-8F8B-4D4C-9C0F-112FD78968F4}" type="sibTrans" cxnId="{79DDA050-611E-476C-9BC9-B2A6ACC81886}">
      <dgm:prSet/>
      <dgm:spPr/>
      <dgm:t>
        <a:bodyPr/>
        <a:lstStyle/>
        <a:p>
          <a:endParaRPr lang="ru-RU"/>
        </a:p>
      </dgm:t>
    </dgm:pt>
    <dgm:pt modelId="{34ECEF31-33AF-4BC4-BBC8-D9829BBFFC13}">
      <dgm:prSet/>
      <dgm:spPr/>
      <dgm:t>
        <a:bodyPr/>
        <a:lstStyle/>
        <a:p>
          <a:r>
            <a:rPr lang="ru-RU" dirty="0" smtClean="0"/>
            <a:t>11 519 612,08</a:t>
          </a:r>
          <a:endParaRPr lang="ru-RU" dirty="0"/>
        </a:p>
      </dgm:t>
    </dgm:pt>
    <dgm:pt modelId="{CBCDAA25-A34A-4A57-B029-6D559EBFFCA2}" type="parTrans" cxnId="{0A67C8E9-6624-4B83-85AA-041FD4571541}">
      <dgm:prSet/>
      <dgm:spPr/>
      <dgm:t>
        <a:bodyPr/>
        <a:lstStyle/>
        <a:p>
          <a:endParaRPr lang="ru-RU"/>
        </a:p>
      </dgm:t>
    </dgm:pt>
    <dgm:pt modelId="{063CF127-F6A6-492D-B247-0CB4EF71666C}" type="sibTrans" cxnId="{0A67C8E9-6624-4B83-85AA-041FD4571541}">
      <dgm:prSet/>
      <dgm:spPr/>
      <dgm:t>
        <a:bodyPr/>
        <a:lstStyle/>
        <a:p>
          <a:endParaRPr lang="ru-RU"/>
        </a:p>
      </dgm:t>
    </dgm:pt>
    <dgm:pt modelId="{7167E638-5B06-4212-AE05-1D565C724751}" type="pres">
      <dgm:prSet presAssocID="{EF060DCA-F8DB-40C9-B94E-7E9505BE7A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5B7F65-90C0-482A-9703-8EE4BF12E359}" type="pres">
      <dgm:prSet presAssocID="{20A94047-9FEF-45D7-91A9-1E40856A5E4B}" presName="composite" presStyleCnt="0"/>
      <dgm:spPr/>
    </dgm:pt>
    <dgm:pt modelId="{92F8DBDB-B81F-40BF-915D-E85B38542E7A}" type="pres">
      <dgm:prSet presAssocID="{20A94047-9FEF-45D7-91A9-1E40856A5E4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C9A01-0B1F-4EB3-8EAE-4D8416650215}" type="pres">
      <dgm:prSet presAssocID="{20A94047-9FEF-45D7-91A9-1E40856A5E4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B63F5-F31B-4701-B1EF-BE0B4B7EE252}" type="pres">
      <dgm:prSet presAssocID="{C6F5777B-CC2F-4746-8EF0-6C42B9DF0EA3}" presName="sp" presStyleCnt="0"/>
      <dgm:spPr/>
    </dgm:pt>
    <dgm:pt modelId="{356215F9-9D54-48C5-BD58-702F80884D70}" type="pres">
      <dgm:prSet presAssocID="{C24D6BC3-1204-4705-B633-A67A18F1B4E2}" presName="composite" presStyleCnt="0"/>
      <dgm:spPr/>
    </dgm:pt>
    <dgm:pt modelId="{0207B219-7B10-4D16-94C9-78D61965A662}" type="pres">
      <dgm:prSet presAssocID="{C24D6BC3-1204-4705-B633-A67A18F1B4E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049D4-261C-418D-B98B-7DB4653B91D1}" type="pres">
      <dgm:prSet presAssocID="{C24D6BC3-1204-4705-B633-A67A18F1B4E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CDC91-65EC-4DFB-AD17-BD18AA9CED5F}" type="pres">
      <dgm:prSet presAssocID="{0F7C3CE2-F0D2-42D1-84D3-A7CCFCC554CA}" presName="sp" presStyleCnt="0"/>
      <dgm:spPr/>
    </dgm:pt>
    <dgm:pt modelId="{8C8A6C47-F2EF-45E3-A6FE-3177D46F1F2D}" type="pres">
      <dgm:prSet presAssocID="{BB9C1C00-4A01-4967-A304-CDD84E607192}" presName="composite" presStyleCnt="0"/>
      <dgm:spPr/>
    </dgm:pt>
    <dgm:pt modelId="{92150070-852F-4998-8A98-0C94DA82EE52}" type="pres">
      <dgm:prSet presAssocID="{BB9C1C00-4A01-4967-A304-CDD84E60719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7E86A-10FF-464E-8118-FAE85685895E}" type="pres">
      <dgm:prSet presAssocID="{BB9C1C00-4A01-4967-A304-CDD84E607192}" presName="descendantText" presStyleLbl="alignAcc1" presStyleIdx="2" presStyleCnt="4" custLinFactNeighborX="0" custLinFactNeighborY="2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0E9C28-0E44-4E70-A863-92FB9B41C008}" type="pres">
      <dgm:prSet presAssocID="{63A5C70A-CE04-4914-ACD1-FD12874BEFA0}" presName="sp" presStyleCnt="0"/>
      <dgm:spPr/>
    </dgm:pt>
    <dgm:pt modelId="{A486E862-72C2-48BA-9C25-7C526981C8E8}" type="pres">
      <dgm:prSet presAssocID="{96FD4A94-E112-4EC3-8577-D9CAD398D93B}" presName="composite" presStyleCnt="0"/>
      <dgm:spPr/>
    </dgm:pt>
    <dgm:pt modelId="{2E3B89F4-5E97-4F73-82E6-AF770CE9F0A6}" type="pres">
      <dgm:prSet presAssocID="{96FD4A94-E112-4EC3-8577-D9CAD398D93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E0F28-EAA2-4A3C-A3BF-B1A9518F6E93}" type="pres">
      <dgm:prSet presAssocID="{96FD4A94-E112-4EC3-8577-D9CAD398D93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EB4AD4-7096-4600-A546-31BCC0276A26}" srcId="{20A94047-9FEF-45D7-91A9-1E40856A5E4B}" destId="{3E640B80-7B5B-43DB-9618-F4E49285A7D1}" srcOrd="0" destOrd="0" parTransId="{5DF7C4B3-5056-4420-9104-8FE61B56879D}" sibTransId="{E34A612B-B8BB-4C38-8FCA-FBF4B90851B2}"/>
    <dgm:cxn modelId="{B47E9A52-3257-42DA-98B2-0142500CFF79}" type="presOf" srcId="{C24D6BC3-1204-4705-B633-A67A18F1B4E2}" destId="{0207B219-7B10-4D16-94C9-78D61965A662}" srcOrd="0" destOrd="0" presId="urn:microsoft.com/office/officeart/2005/8/layout/chevron2"/>
    <dgm:cxn modelId="{E95E283B-515A-48E4-99BD-92B0FA78C91B}" type="presOf" srcId="{EF060DCA-F8DB-40C9-B94E-7E9505BE7A15}" destId="{7167E638-5B06-4212-AE05-1D565C724751}" srcOrd="0" destOrd="0" presId="urn:microsoft.com/office/officeart/2005/8/layout/chevron2"/>
    <dgm:cxn modelId="{E695F37A-7435-48F0-B54F-0039B868C083}" srcId="{BB9C1C00-4A01-4967-A304-CDD84E607192}" destId="{DCF83049-1266-4DA1-B73E-4D36E7FB5318}" srcOrd="0" destOrd="0" parTransId="{465A46E3-F8EA-409B-9006-1DD352B3E246}" sibTransId="{E0980388-F3F5-4C8D-BAC2-940B3022F448}"/>
    <dgm:cxn modelId="{17341207-82DC-4CFF-9D3F-D8FAD0B2D8C6}" type="presOf" srcId="{BB9C1C00-4A01-4967-A304-CDD84E607192}" destId="{92150070-852F-4998-8A98-0C94DA82EE52}" srcOrd="0" destOrd="0" presId="urn:microsoft.com/office/officeart/2005/8/layout/chevron2"/>
    <dgm:cxn modelId="{79FC72C6-68AB-460A-947A-A1E8612ED731}" type="presOf" srcId="{17D1845F-2C65-4020-9E2A-AC13EF3F6F7C}" destId="{9EA049D4-261C-418D-B98B-7DB4653B91D1}" srcOrd="0" destOrd="0" presId="urn:microsoft.com/office/officeart/2005/8/layout/chevron2"/>
    <dgm:cxn modelId="{03B5037D-B583-47E8-AF7A-8292247E2ECB}" srcId="{EF060DCA-F8DB-40C9-B94E-7E9505BE7A15}" destId="{C24D6BC3-1204-4705-B633-A67A18F1B4E2}" srcOrd="1" destOrd="0" parTransId="{BABE7851-1371-443B-81C4-2CAA7002F3A4}" sibTransId="{0F7C3CE2-F0D2-42D1-84D3-A7CCFCC554CA}"/>
    <dgm:cxn modelId="{0A67C8E9-6624-4B83-85AA-041FD4571541}" srcId="{96FD4A94-E112-4EC3-8577-D9CAD398D93B}" destId="{34ECEF31-33AF-4BC4-BBC8-D9829BBFFC13}" srcOrd="0" destOrd="0" parTransId="{CBCDAA25-A34A-4A57-B029-6D559EBFFCA2}" sibTransId="{063CF127-F6A6-492D-B247-0CB4EF71666C}"/>
    <dgm:cxn modelId="{213B15C7-FE06-451C-BA72-075C08E13096}" type="presOf" srcId="{20A94047-9FEF-45D7-91A9-1E40856A5E4B}" destId="{92F8DBDB-B81F-40BF-915D-E85B38542E7A}" srcOrd="0" destOrd="0" presId="urn:microsoft.com/office/officeart/2005/8/layout/chevron2"/>
    <dgm:cxn modelId="{475669B9-36B0-4205-BD51-008FD257C82A}" type="presOf" srcId="{96FD4A94-E112-4EC3-8577-D9CAD398D93B}" destId="{2E3B89F4-5E97-4F73-82E6-AF770CE9F0A6}" srcOrd="0" destOrd="0" presId="urn:microsoft.com/office/officeart/2005/8/layout/chevron2"/>
    <dgm:cxn modelId="{D2E729D2-DB92-4B67-8A7E-FC01133BE53E}" type="presOf" srcId="{DCF83049-1266-4DA1-B73E-4D36E7FB5318}" destId="{D0B7E86A-10FF-464E-8118-FAE85685895E}" srcOrd="0" destOrd="0" presId="urn:microsoft.com/office/officeart/2005/8/layout/chevron2"/>
    <dgm:cxn modelId="{C4759DE8-A72F-4D00-8980-C5F47C92566E}" type="presOf" srcId="{34ECEF31-33AF-4BC4-BBC8-D9829BBFFC13}" destId="{540E0F28-EAA2-4A3C-A3BF-B1A9518F6E93}" srcOrd="0" destOrd="0" presId="urn:microsoft.com/office/officeart/2005/8/layout/chevron2"/>
    <dgm:cxn modelId="{79DDA050-611E-476C-9BC9-B2A6ACC81886}" srcId="{EF060DCA-F8DB-40C9-B94E-7E9505BE7A15}" destId="{96FD4A94-E112-4EC3-8577-D9CAD398D93B}" srcOrd="3" destOrd="0" parTransId="{C2AC678B-FE44-4706-AF58-204E1EF65AEF}" sibTransId="{27B40AE3-8F8B-4D4C-9C0F-112FD78968F4}"/>
    <dgm:cxn modelId="{2F78C895-4227-4782-96F1-0434F7D72A50}" type="presOf" srcId="{3E640B80-7B5B-43DB-9618-F4E49285A7D1}" destId="{433C9A01-0B1F-4EB3-8EAE-4D8416650215}" srcOrd="0" destOrd="0" presId="urn:microsoft.com/office/officeart/2005/8/layout/chevron2"/>
    <dgm:cxn modelId="{4323C1F9-485E-4C5C-ACD7-E56CD0E7F33F}" srcId="{EF060DCA-F8DB-40C9-B94E-7E9505BE7A15}" destId="{20A94047-9FEF-45D7-91A9-1E40856A5E4B}" srcOrd="0" destOrd="0" parTransId="{2CEAA82B-F84D-4FBD-B1E7-3A8349E60802}" sibTransId="{C6F5777B-CC2F-4746-8EF0-6C42B9DF0EA3}"/>
    <dgm:cxn modelId="{493D2FC9-1679-4FC7-9BC2-DC75E5281049}" srcId="{C24D6BC3-1204-4705-B633-A67A18F1B4E2}" destId="{17D1845F-2C65-4020-9E2A-AC13EF3F6F7C}" srcOrd="0" destOrd="0" parTransId="{906ED0DC-ABA6-464A-860F-1BFDADC4586B}" sibTransId="{0124F35D-C095-4990-B97F-75F39F393F12}"/>
    <dgm:cxn modelId="{37B2A760-301B-46C0-BFB8-EC28074C0DA8}" srcId="{EF060DCA-F8DB-40C9-B94E-7E9505BE7A15}" destId="{BB9C1C00-4A01-4967-A304-CDD84E607192}" srcOrd="2" destOrd="0" parTransId="{C1A436CF-D6AC-49E8-9A52-9621F68342C8}" sibTransId="{63A5C70A-CE04-4914-ACD1-FD12874BEFA0}"/>
    <dgm:cxn modelId="{86506F13-5F96-4DE0-AE48-4B69B0368D47}" type="presParOf" srcId="{7167E638-5B06-4212-AE05-1D565C724751}" destId="{4F5B7F65-90C0-482A-9703-8EE4BF12E359}" srcOrd="0" destOrd="0" presId="urn:microsoft.com/office/officeart/2005/8/layout/chevron2"/>
    <dgm:cxn modelId="{C716346D-CA36-4739-AA8E-B481A336B89B}" type="presParOf" srcId="{4F5B7F65-90C0-482A-9703-8EE4BF12E359}" destId="{92F8DBDB-B81F-40BF-915D-E85B38542E7A}" srcOrd="0" destOrd="0" presId="urn:microsoft.com/office/officeart/2005/8/layout/chevron2"/>
    <dgm:cxn modelId="{FDC633EE-2947-41F1-92F0-ABC89EB57851}" type="presParOf" srcId="{4F5B7F65-90C0-482A-9703-8EE4BF12E359}" destId="{433C9A01-0B1F-4EB3-8EAE-4D8416650215}" srcOrd="1" destOrd="0" presId="urn:microsoft.com/office/officeart/2005/8/layout/chevron2"/>
    <dgm:cxn modelId="{EEAB139B-E72F-4EBA-916C-390194E1AF1C}" type="presParOf" srcId="{7167E638-5B06-4212-AE05-1D565C724751}" destId="{19EB63F5-F31B-4701-B1EF-BE0B4B7EE252}" srcOrd="1" destOrd="0" presId="urn:microsoft.com/office/officeart/2005/8/layout/chevron2"/>
    <dgm:cxn modelId="{FCEA5D30-7758-4C88-89ED-45FCD1938224}" type="presParOf" srcId="{7167E638-5B06-4212-AE05-1D565C724751}" destId="{356215F9-9D54-48C5-BD58-702F80884D70}" srcOrd="2" destOrd="0" presId="urn:microsoft.com/office/officeart/2005/8/layout/chevron2"/>
    <dgm:cxn modelId="{24FC28FF-E83D-4D70-9D34-0E439F1B7746}" type="presParOf" srcId="{356215F9-9D54-48C5-BD58-702F80884D70}" destId="{0207B219-7B10-4D16-94C9-78D61965A662}" srcOrd="0" destOrd="0" presId="urn:microsoft.com/office/officeart/2005/8/layout/chevron2"/>
    <dgm:cxn modelId="{EADB4749-B492-40B8-9B55-FE0268B489BF}" type="presParOf" srcId="{356215F9-9D54-48C5-BD58-702F80884D70}" destId="{9EA049D4-261C-418D-B98B-7DB4653B91D1}" srcOrd="1" destOrd="0" presId="urn:microsoft.com/office/officeart/2005/8/layout/chevron2"/>
    <dgm:cxn modelId="{9EB24916-3343-4FCB-83DB-5BF7BD885BBB}" type="presParOf" srcId="{7167E638-5B06-4212-AE05-1D565C724751}" destId="{B5CCDC91-65EC-4DFB-AD17-BD18AA9CED5F}" srcOrd="3" destOrd="0" presId="urn:microsoft.com/office/officeart/2005/8/layout/chevron2"/>
    <dgm:cxn modelId="{4E02F1F9-BEE7-4721-A9C5-5404CFCA7ED7}" type="presParOf" srcId="{7167E638-5B06-4212-AE05-1D565C724751}" destId="{8C8A6C47-F2EF-45E3-A6FE-3177D46F1F2D}" srcOrd="4" destOrd="0" presId="urn:microsoft.com/office/officeart/2005/8/layout/chevron2"/>
    <dgm:cxn modelId="{2F03B7C5-33B4-4A48-9CAF-7E33FF987E26}" type="presParOf" srcId="{8C8A6C47-F2EF-45E3-A6FE-3177D46F1F2D}" destId="{92150070-852F-4998-8A98-0C94DA82EE52}" srcOrd="0" destOrd="0" presId="urn:microsoft.com/office/officeart/2005/8/layout/chevron2"/>
    <dgm:cxn modelId="{EE5D06DB-3D72-4197-9E83-2E5BFE6C5060}" type="presParOf" srcId="{8C8A6C47-F2EF-45E3-A6FE-3177D46F1F2D}" destId="{D0B7E86A-10FF-464E-8118-FAE85685895E}" srcOrd="1" destOrd="0" presId="urn:microsoft.com/office/officeart/2005/8/layout/chevron2"/>
    <dgm:cxn modelId="{6FB4ADC0-90D4-478D-A881-F404A3750410}" type="presParOf" srcId="{7167E638-5B06-4212-AE05-1D565C724751}" destId="{EB0E9C28-0E44-4E70-A863-92FB9B41C008}" srcOrd="5" destOrd="0" presId="urn:microsoft.com/office/officeart/2005/8/layout/chevron2"/>
    <dgm:cxn modelId="{A8164F0C-8FBB-4B77-AB1C-303D1750098E}" type="presParOf" srcId="{7167E638-5B06-4212-AE05-1D565C724751}" destId="{A486E862-72C2-48BA-9C25-7C526981C8E8}" srcOrd="6" destOrd="0" presId="urn:microsoft.com/office/officeart/2005/8/layout/chevron2"/>
    <dgm:cxn modelId="{43AE056F-9D9C-4CE8-A241-73271FD0D335}" type="presParOf" srcId="{A486E862-72C2-48BA-9C25-7C526981C8E8}" destId="{2E3B89F4-5E97-4F73-82E6-AF770CE9F0A6}" srcOrd="0" destOrd="0" presId="urn:microsoft.com/office/officeart/2005/8/layout/chevron2"/>
    <dgm:cxn modelId="{288E9659-2B34-4497-A164-42E431AFDF76}" type="presParOf" srcId="{A486E862-72C2-48BA-9C25-7C526981C8E8}" destId="{540E0F28-EAA2-4A3C-A3BF-B1A9518F6E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8DBDB-B81F-40BF-915D-E85B38542E7A}">
      <dsp:nvSpPr>
        <dsp:cNvPr id="0" name=""/>
        <dsp:cNvSpPr/>
      </dsp:nvSpPr>
      <dsp:spPr>
        <a:xfrm rot="5400000">
          <a:off x="-158029" y="163054"/>
          <a:ext cx="1053527" cy="7374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1 октября 2021</a:t>
          </a:r>
          <a:endParaRPr lang="ru-RU" sz="1200" kern="1200" dirty="0"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 rot="-5400000">
        <a:off x="1" y="373758"/>
        <a:ext cx="737468" cy="316059"/>
      </dsp:txXfrm>
    </dsp:sp>
    <dsp:sp modelId="{433C9A01-0B1F-4EB3-8EAE-4D8416650215}">
      <dsp:nvSpPr>
        <dsp:cNvPr id="0" name=""/>
        <dsp:cNvSpPr/>
      </dsp:nvSpPr>
      <dsp:spPr>
        <a:xfrm rot="5400000">
          <a:off x="4979158" y="-4236663"/>
          <a:ext cx="685152" cy="91685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smtClean="0"/>
            <a:t> 6 075 912,25</a:t>
          </a:r>
          <a:endParaRPr lang="ru-RU" sz="4000" kern="1200" dirty="0"/>
        </a:p>
      </dsp:txBody>
      <dsp:txXfrm rot="-5400000">
        <a:off x="737469" y="38472"/>
        <a:ext cx="9135085" cy="618260"/>
      </dsp:txXfrm>
    </dsp:sp>
    <dsp:sp modelId="{0207B219-7B10-4D16-94C9-78D61965A662}">
      <dsp:nvSpPr>
        <dsp:cNvPr id="0" name=""/>
        <dsp:cNvSpPr/>
      </dsp:nvSpPr>
      <dsp:spPr>
        <a:xfrm rot="5400000">
          <a:off x="-158029" y="1067113"/>
          <a:ext cx="1053527" cy="7374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31 декабря 2021</a:t>
          </a:r>
          <a:endParaRPr lang="ru-RU" sz="1200" kern="1200" dirty="0"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 rot="-5400000">
        <a:off x="1" y="1277817"/>
        <a:ext cx="737468" cy="316059"/>
      </dsp:txXfrm>
    </dsp:sp>
    <dsp:sp modelId="{9EA049D4-261C-418D-B98B-7DB4653B91D1}">
      <dsp:nvSpPr>
        <dsp:cNvPr id="0" name=""/>
        <dsp:cNvSpPr/>
      </dsp:nvSpPr>
      <dsp:spPr>
        <a:xfrm rot="5400000">
          <a:off x="4979338" y="-3332784"/>
          <a:ext cx="684792" cy="91685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8 775 912,25</a:t>
          </a:r>
          <a:endParaRPr lang="ru-RU" sz="4000" kern="1200" dirty="0"/>
        </a:p>
      </dsp:txBody>
      <dsp:txXfrm rot="-5400000">
        <a:off x="737469" y="942514"/>
        <a:ext cx="9135102" cy="617934"/>
      </dsp:txXfrm>
    </dsp:sp>
    <dsp:sp modelId="{92150070-852F-4998-8A98-0C94DA82EE52}">
      <dsp:nvSpPr>
        <dsp:cNvPr id="0" name=""/>
        <dsp:cNvSpPr/>
      </dsp:nvSpPr>
      <dsp:spPr>
        <a:xfrm rot="5400000">
          <a:off x="-158029" y="1971173"/>
          <a:ext cx="1053527" cy="7374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1 апреля 2022</a:t>
          </a:r>
          <a:endParaRPr lang="ru-RU" sz="1200" kern="1200" dirty="0"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 rot="-5400000">
        <a:off x="1" y="2181877"/>
        <a:ext cx="737468" cy="316059"/>
      </dsp:txXfrm>
    </dsp:sp>
    <dsp:sp modelId="{D0B7E86A-10FF-464E-8118-FAE85685895E}">
      <dsp:nvSpPr>
        <dsp:cNvPr id="0" name=""/>
        <dsp:cNvSpPr/>
      </dsp:nvSpPr>
      <dsp:spPr>
        <a:xfrm rot="5400000">
          <a:off x="4979338" y="-2412399"/>
          <a:ext cx="684792" cy="91685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20 381 312,25</a:t>
          </a:r>
          <a:endParaRPr lang="ru-RU" sz="4000" kern="1200" dirty="0"/>
        </a:p>
      </dsp:txBody>
      <dsp:txXfrm rot="-5400000">
        <a:off x="737469" y="1862899"/>
        <a:ext cx="9135102" cy="617934"/>
      </dsp:txXfrm>
    </dsp:sp>
    <dsp:sp modelId="{2E3B89F4-5E97-4F73-82E6-AF770CE9F0A6}">
      <dsp:nvSpPr>
        <dsp:cNvPr id="0" name=""/>
        <dsp:cNvSpPr/>
      </dsp:nvSpPr>
      <dsp:spPr>
        <a:xfrm rot="5400000">
          <a:off x="-158029" y="2875232"/>
          <a:ext cx="1053527" cy="7374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1 июля 2022</a:t>
          </a:r>
          <a:endParaRPr lang="ru-RU" sz="1200" kern="1200" dirty="0"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 rot="-5400000">
        <a:off x="1" y="3085936"/>
        <a:ext cx="737468" cy="316059"/>
      </dsp:txXfrm>
    </dsp:sp>
    <dsp:sp modelId="{540E0F28-EAA2-4A3C-A3BF-B1A9518F6E93}">
      <dsp:nvSpPr>
        <dsp:cNvPr id="0" name=""/>
        <dsp:cNvSpPr/>
      </dsp:nvSpPr>
      <dsp:spPr>
        <a:xfrm rot="5400000">
          <a:off x="4979338" y="-1524665"/>
          <a:ext cx="684792" cy="91685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11 519 612,08</a:t>
          </a:r>
          <a:endParaRPr lang="ru-RU" sz="4000" kern="1200" dirty="0"/>
        </a:p>
      </dsp:txBody>
      <dsp:txXfrm rot="-5400000">
        <a:off x="737469" y="2750633"/>
        <a:ext cx="9135102" cy="617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59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5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204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798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5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6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88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95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81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71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80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48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6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E46CD3A-E7CC-4FEB-9D0E-3A7CD92DCA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25675F2-2A59-41CE-B2B8-1E6C3CCBF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148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1413" y="267453"/>
            <a:ext cx="9905998" cy="9245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Информация о состоянии муниципального долга бюджета </a:t>
            </a:r>
            <a:r>
              <a:rPr lang="ru-RU" sz="3200" dirty="0" err="1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Слободо</a:t>
            </a:r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-Туринского муниципального района</a:t>
            </a:r>
            <a:endParaRPr lang="ru-RU" sz="32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154959"/>
              </p:ext>
            </p:extLst>
          </p:nvPr>
        </p:nvGraphicFramePr>
        <p:xfrm>
          <a:off x="1141413" y="2249488"/>
          <a:ext cx="9906000" cy="3775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8833757" y="1493769"/>
            <a:ext cx="2213654" cy="429986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</a:t>
            </a:r>
            <a:r>
              <a:rPr lang="ru-RU" sz="2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рублях</a:t>
            </a:r>
            <a:endParaRPr lang="ru-RU" sz="28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10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Основные параметры бюджета </a:t>
            </a:r>
            <a:r>
              <a:rPr lang="ru-RU" sz="2400" dirty="0" err="1" smtClean="0"/>
              <a:t>Слободо</a:t>
            </a:r>
            <a:r>
              <a:rPr lang="ru-RU" sz="2400" dirty="0" smtClean="0"/>
              <a:t>-Туринского муниципального района на 2022 год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555616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3113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1107</TotalTime>
  <Words>53</Words>
  <Application>Microsoft Office PowerPoint</Application>
  <PresentationFormat>Произвольный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Цитаты</vt:lpstr>
      <vt:lpstr>Информация о состоянии муниципального долга бюджета Слободо-Туринского муниципального района</vt:lpstr>
      <vt:lpstr>Основные параметры бюджета Слободо-Туринского муниципального района на 2022 год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состоянии муниципального долга бюджета Слободо-Туринского муниципального района</dc:title>
  <dc:creator>Сергей</dc:creator>
  <cp:lastModifiedBy>Александр Коржавин</cp:lastModifiedBy>
  <cp:revision>5</cp:revision>
  <dcterms:created xsi:type="dcterms:W3CDTF">2021-09-21T05:26:24Z</dcterms:created>
  <dcterms:modified xsi:type="dcterms:W3CDTF">2022-10-12T11:04:02Z</dcterms:modified>
</cp:coreProperties>
</file>